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8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E96D85-00FF-46B8-9059-C2B4BF14037B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682C37-49C5-49EF-B838-453C3F777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081135-2448-B527-20CA-36CE56792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Combined Leverage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BBB305-3AE8-D950-7F0E-668FA79EE2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47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2A0EE1-74A8-1704-79C4-C63F045C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Meaning of Combined Leverage</a:t>
            </a:r>
            <a: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  <a:t/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E810F9-EAC8-AD0C-F001-AF643E371C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combine leverage may be defined as the relationship between contribution and the taxable income.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Combined Leverage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Operating Leverage x Financial Leverage 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Or 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Contribution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EBT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FE810F9-EAC8-AD0C-F001-AF643E371C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6" t="-1783" r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8575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B47807-C213-3401-35A7-DEB5AB7D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Degree of Combined Leverage</a:t>
            </a:r>
            <a: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  <a:t/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15449D-3AED-0E09-6BF2-A672ED48E8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5780" y="2220686"/>
                <a:ext cx="10748865" cy="40277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DCL measures the percentage change in earnings per share due to percentage change in sales.</a:t>
                </a:r>
                <a:r>
                  <a:rPr lang="en-IN" sz="2400">
                    <a:latin typeface="Calibri" panose="020F0502020204030204" pitchFamily="34" charset="0"/>
                    <a:ea typeface="Calibri" panose="020F0502020204030204" pitchFamily="34" charset="0"/>
                  </a:rPr>
                  <a:t/>
                </a:r>
                <a:r>
                  <a:rPr lang="en-IN" sz="2400" dirty="0">
                    <a:latin typeface="Calibri" panose="020F0502020204030204" pitchFamily="34" charset="0"/>
                    <a:ea typeface="Calibri" panose="020F0502020204030204" pitchFamily="34" charset="0"/>
                  </a:rPr>
                  <a:t/>
                </a:r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DCL= DOL × DFL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Or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Sales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EPS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 Or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EPS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Sales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IN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B15449D-3AED-0E09-6BF2-A672ED48E8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780" y="2220686"/>
                <a:ext cx="10748865" cy="4027713"/>
              </a:xfrm>
              <a:blipFill>
                <a:blip r:embed="rId2"/>
                <a:stretch>
                  <a:fillRect l="-908" t="-1210" r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96103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10</Words>
  <Application>Microsoft Office PowerPoint</Application>
  <PresentationFormat>Custom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Combined Leverage</vt:lpstr>
      <vt:lpstr>Meaning of Combined Leverage </vt:lpstr>
      <vt:lpstr>Degree of Combined Leverage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Leverage</dc:title>
  <dc:creator>Ananya Priya</dc:creator>
  <cp:lastModifiedBy>Hp</cp:lastModifiedBy>
  <cp:revision>2</cp:revision>
  <dcterms:created xsi:type="dcterms:W3CDTF">2023-08-19T12:31:55Z</dcterms:created>
  <dcterms:modified xsi:type="dcterms:W3CDTF">2024-07-29T17:13:52Z</dcterms:modified>
</cp:coreProperties>
</file>